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840" cy="57589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840" cy="57589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840" cy="57589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840" cy="57589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840" cy="57589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840" cy="57589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840" cy="57589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3092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2026-03-02T01:18:03Z</dcterms:modified>
  <cp:revision>12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